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900" b="1" i="1" dirty="0" err="1" smtClean="0">
                <a:solidFill>
                  <a:srgbClr val="C00000"/>
                </a:solidFill>
              </a:rPr>
              <a:t>Радиобелсенд</a:t>
            </a:r>
            <a:r>
              <a:rPr lang="kk-KZ" sz="4900" b="1" i="1" dirty="0" smtClean="0">
                <a:solidFill>
                  <a:srgbClr val="C00000"/>
                </a:solidFill>
              </a:rPr>
              <a:t>і  қалдықтардың топырақтың</a:t>
            </a:r>
            <a:br>
              <a:rPr lang="kk-KZ" sz="4900" b="1" i="1" dirty="0" smtClean="0">
                <a:solidFill>
                  <a:srgbClr val="C00000"/>
                </a:solidFill>
              </a:rPr>
            </a:br>
            <a:r>
              <a:rPr lang="kk-KZ" sz="4900" b="1" i="1" dirty="0" smtClean="0">
                <a:solidFill>
                  <a:srgbClr val="C00000"/>
                </a:solidFill>
              </a:rPr>
              <a:t>санитарлық жағдайына әсері.</a:t>
            </a:r>
            <a:br>
              <a:rPr lang="kk-KZ" sz="4900" b="1" i="1" dirty="0" smtClean="0">
                <a:solidFill>
                  <a:srgbClr val="C00000"/>
                </a:solidFill>
              </a:rPr>
            </a:br>
            <a:r>
              <a:rPr lang="kk-KZ" sz="4900" b="1" i="1" dirty="0" smtClean="0">
                <a:solidFill>
                  <a:srgbClr val="C00000"/>
                </a:solidFill>
              </a:rPr>
              <a:t> Топырақты зертханада зерттеу бойынша ластануына баға беру жағдайы</a:t>
            </a:r>
            <a:r>
              <a:rPr lang="ru-RU" sz="4900" b="1" i="1" dirty="0" smtClean="0">
                <a:solidFill>
                  <a:srgbClr val="C00000"/>
                </a:solidFill>
              </a:rPr>
              <a:t/>
            </a:r>
            <a:br>
              <a:rPr lang="ru-RU" sz="4900" b="1" i="1" dirty="0" smtClean="0">
                <a:solidFill>
                  <a:srgbClr val="C00000"/>
                </a:solidFill>
              </a:rPr>
            </a:br>
            <a:endParaRPr lang="ru-RU" sz="49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АГРОХИМИЯЯЯЯЯЯЯЯЯЯЯ 2021111111\slide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АГРОХИМИЯЯЯЯЯЯЯЯЯЯЯ 2021111111\slide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АГРОХИМИЯЯЯЯЯЯЯЯЯЯЯ 2021111111\slide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АГРОХИМИЯЯЯЯЯЯЯЯЯЯЯ 2021111111\slide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АГРОХИМИЯЯЯЯЯЯЯЯЯЯЯ 2021111111\slide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АГРОХИМИЯЯЯЯЯЯЯЯЯЯЯ 2021111111\slide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АГРОХИМИЯЯЯЯЯЯЯЯЯЯЯ 2021111111\slide-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АГРОХИМИЯЯЯЯЯЯЯЯЯЯЯ 2021111111\slide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АГРОХИМИЯЯЯЯЯЯЯЯЯЯЯ 2021111111\slide-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АГРОХИМИЯЯЯЯЯЯЯЯЯЯЯ 2021111111\slide-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57333"/>
            <a:ext cx="9144000" cy="69153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User\Desktop\АГРОХИМИЯЯЯЯЯЯЯЯЯЯЯ 2021111111\slide-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\Desktop\АГРОХИМИЯЯЯЯЯЯЯЯЯЯЯ 2021111111\slide-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Desktop\АГРОХИМИЯЯЯЯЯЯЯЯЯЯЯ 2021111111\slide-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Desktop\АГРОХИМИЯЯЯЯЯЯЯЯЯЯЯ 2021111111\slide-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Desktop\АГРОХИМИЯЯЯЯЯЯЯЯЯЯЯ 2021111111\slide-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er\Desktop\АГРОХИМИЯЯЯЯЯЯЯЯЯЯЯ 2021111111\slide-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\Desktop\АГРОХИМИЯЯЯЯЯЯЯЯЯЯЯ 2021111111\slide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User\Desktop\АГРОХИМИЯЯЯЯЯЯЯЯЯЯЯ 2021111111\slide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User\Desktop\АГРОХИМИЯЯЯЯЯЯЯЯЯЯЯ 2021111111\slide-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User\Desktop\АГРОХИМИЯЯЯЯЯЯЯЯЯЯЯ 2021111111\slide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Экран (4:3)</PresentationFormat>
  <Paragraphs>1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  Радиобелсенді  қалдықтардың топырақтың санитарлық жағдайына әсері.  Топырақты зертханада зерттеу бойынша ластануына баға беру жағдайы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Радиобелсенді  қалдықтардың топырақтың санитарлық жағдайына әсері.  Топырақты зертханада зерттеу бойынша ластануына баға беру жағдайы</dc:title>
  <dc:creator>User</dc:creator>
  <cp:lastModifiedBy>User</cp:lastModifiedBy>
  <cp:revision>2</cp:revision>
  <dcterms:created xsi:type="dcterms:W3CDTF">2021-01-21T17:10:55Z</dcterms:created>
  <dcterms:modified xsi:type="dcterms:W3CDTF">2021-01-21T18:20:44Z</dcterms:modified>
</cp:coreProperties>
</file>